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60" r:id="rId7"/>
    <p:sldId id="261" r:id="rId8"/>
    <p:sldId id="262" r:id="rId9"/>
    <p:sldId id="258" r:id="rId10"/>
  </p:sldIdLst>
  <p:sldSz cx="15119350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35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>
      <p:cViewPr varScale="1">
        <p:scale>
          <a:sx n="24" d="100"/>
          <a:sy n="24" d="100"/>
        </p:scale>
        <p:origin x="2106" y="60"/>
      </p:cViewPr>
      <p:guideLst>
        <p:guide orient="horz" pos="6735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3499590"/>
            <a:ext cx="12851448" cy="7444669"/>
          </a:xfrm>
        </p:spPr>
        <p:txBody>
          <a:bodyPr anchor="b"/>
          <a:lstStyle>
            <a:lvl1pPr algn="ctr"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11231355"/>
            <a:ext cx="11339513" cy="5162758"/>
          </a:xfrm>
        </p:spPr>
        <p:txBody>
          <a:bodyPr/>
          <a:lstStyle>
            <a:lvl1pPr marL="0" indent="0" algn="ctr">
              <a:buNone/>
              <a:defRPr sz="3968"/>
            </a:lvl1pPr>
            <a:lvl2pPr marL="755980" indent="0" algn="ctr">
              <a:buNone/>
              <a:defRPr sz="3307"/>
            </a:lvl2pPr>
            <a:lvl3pPr marL="1511960" indent="0" algn="ctr">
              <a:buNone/>
              <a:defRPr sz="2976"/>
            </a:lvl3pPr>
            <a:lvl4pPr marL="2267941" indent="0" algn="ctr">
              <a:buNone/>
              <a:defRPr sz="2646"/>
            </a:lvl4pPr>
            <a:lvl5pPr marL="3023921" indent="0" algn="ctr">
              <a:buNone/>
              <a:defRPr sz="2646"/>
            </a:lvl5pPr>
            <a:lvl6pPr marL="3779901" indent="0" algn="ctr">
              <a:buNone/>
              <a:defRPr sz="2646"/>
            </a:lvl6pPr>
            <a:lvl7pPr marL="4535881" indent="0" algn="ctr">
              <a:buNone/>
              <a:defRPr sz="2646"/>
            </a:lvl7pPr>
            <a:lvl8pPr marL="5291861" indent="0" algn="ctr">
              <a:buNone/>
              <a:defRPr sz="2646"/>
            </a:lvl8pPr>
            <a:lvl9pPr marL="6047842" indent="0" algn="ctr">
              <a:buNone/>
              <a:defRPr sz="264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4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3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1138480"/>
            <a:ext cx="3260110" cy="1812163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1138480"/>
            <a:ext cx="9591338" cy="181216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5331063"/>
            <a:ext cx="13040439" cy="8894992"/>
          </a:xfrm>
        </p:spPr>
        <p:txBody>
          <a:bodyPr anchor="b"/>
          <a:lstStyle>
            <a:lvl1pPr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14310205"/>
            <a:ext cx="13040439" cy="4677666"/>
          </a:xfrm>
        </p:spPr>
        <p:txBody>
          <a:bodyPr/>
          <a:lstStyle>
            <a:lvl1pPr marL="0" indent="0">
              <a:buNone/>
              <a:defRPr sz="3968">
                <a:solidFill>
                  <a:schemeClr val="tx1"/>
                </a:solidFill>
              </a:defRPr>
            </a:lvl1pPr>
            <a:lvl2pPr marL="75598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1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9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138485"/>
            <a:ext cx="13040439" cy="4133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5241960"/>
            <a:ext cx="63961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7810963"/>
            <a:ext cx="63961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5241960"/>
            <a:ext cx="64276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7810963"/>
            <a:ext cx="64276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3078850"/>
            <a:ext cx="7654171" cy="15196234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3078850"/>
            <a:ext cx="7654171" cy="15196234"/>
          </a:xfrm>
        </p:spPr>
        <p:txBody>
          <a:bodyPr anchor="t"/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6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1138485"/>
            <a:ext cx="13040439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5692400"/>
            <a:ext cx="13040439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EEA9E-353B-BB46-836A-A9E4D3831382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19819457"/>
            <a:ext cx="5102781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F617B-D3A4-2E44-8653-B75959FB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a person eating&#10;&#10;Description automatically generated with low confidence">
            <a:extLst>
              <a:ext uri="{FF2B5EF4-FFF2-40B4-BE49-F238E27FC236}">
                <a16:creationId xmlns="" xmlns:a16="http://schemas.microsoft.com/office/drawing/2014/main" id="{B93839D0-01BB-77A8-8BE5-54071C84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" y="4762"/>
            <a:ext cx="15116175" cy="21378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689DCC5-4742-6FB7-E8D9-22C58A76CB9C}"/>
              </a:ext>
            </a:extLst>
          </p:cNvPr>
          <p:cNvSpPr txBox="1"/>
          <p:nvPr/>
        </p:nvSpPr>
        <p:spPr>
          <a:xfrm>
            <a:off x="3555234" y="2806262"/>
            <a:ext cx="8008883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</a:p>
          <a:p>
            <a:pPr algn="ctr"/>
            <a:r>
              <a:rPr lang="en-ZA" sz="1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</a:p>
          <a:p>
            <a:pPr algn="ctr"/>
            <a:r>
              <a:rPr lang="en-ZA" sz="1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</a:p>
          <a:p>
            <a:pPr algn="ctr"/>
            <a:r>
              <a:rPr lang="en-ZA" sz="13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Tobacco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27FAFED-793E-8290-997F-1FEA2A2046F3}"/>
              </a:ext>
            </a:extLst>
          </p:cNvPr>
          <p:cNvSpPr txBox="1"/>
          <p:nvPr/>
        </p:nvSpPr>
        <p:spPr>
          <a:xfrm>
            <a:off x="5851996" y="11393228"/>
            <a:ext cx="341535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Tobacco crops</a:t>
            </a:r>
          </a:p>
          <a:p>
            <a:pPr algn="ctr"/>
            <a:r>
              <a:rPr lang="en-Z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lead to </a:t>
            </a:r>
          </a:p>
          <a:p>
            <a:pPr algn="ctr"/>
            <a:r>
              <a:rPr lang="en-Z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less food </a:t>
            </a:r>
          </a:p>
          <a:p>
            <a:pPr algn="ctr"/>
            <a:r>
              <a:rPr lang="en-ZA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tables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6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3839D0-01BB-77A8-8BE5-54071C842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425" b="9425"/>
          <a:stretch/>
        </p:blipFill>
        <p:spPr>
          <a:xfrm>
            <a:off x="3175" y="11386"/>
            <a:ext cx="15116175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="" xmlns:a16="http://schemas.microsoft.com/office/drawing/2014/main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5250120-5316-17B3-3D41-81C28E0EB1E3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1951987-3A57-5677-16E0-989025F183A6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8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3839D0-01BB-77A8-8BE5-54071C84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" y="17738"/>
            <a:ext cx="15116175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="" xmlns:a16="http://schemas.microsoft.com/office/drawing/2014/main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4A1CE5-9E8C-6F4A-CFE4-91AB146AB4CC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6296AF-5960-3EDB-3BAA-CBBD00368C63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6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3839D0-01BB-77A8-8BE5-54071C842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85" b="4985"/>
          <a:stretch/>
        </p:blipFill>
        <p:spPr>
          <a:xfrm>
            <a:off x="3175" y="11386"/>
            <a:ext cx="15116174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="" xmlns:a16="http://schemas.microsoft.com/office/drawing/2014/main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245EED-1FC5-D9EB-2098-9B2F40439CFB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46A9C8-E703-4E12-8A40-09D296B1E237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3839D0-01BB-77A8-8BE5-54071C842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" t="-7814" r="4071" b="12675"/>
          <a:stretch/>
        </p:blipFill>
        <p:spPr>
          <a:xfrm>
            <a:off x="3176" y="17738"/>
            <a:ext cx="15116174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="" xmlns:a16="http://schemas.microsoft.com/office/drawing/2014/main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C18946-A710-D7A4-3BE3-31E9542511AF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6A1418-212F-03EC-5340-6319199CD2A3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3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3839D0-01BB-77A8-8BE5-54071C84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" y="11386"/>
            <a:ext cx="15116175" cy="2136588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="" xmlns:a16="http://schemas.microsoft.com/office/drawing/2014/main" id="{FDF042C2-3204-E650-25B1-BFC78AB60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2"/>
            <a:ext cx="15121401" cy="9926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81483B-56A6-7603-0423-5424723A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808" y="571502"/>
            <a:ext cx="2438700" cy="100975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34CF4B27-0185-D0FA-86B1-1FEAAFC3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1" b="18048"/>
          <a:stretch/>
        </p:blipFill>
        <p:spPr>
          <a:xfrm>
            <a:off x="0" y="162356"/>
            <a:ext cx="4235875" cy="1418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E95A41B-47FB-E962-A25E-859BDBAB0DF9}"/>
              </a:ext>
            </a:extLst>
          </p:cNvPr>
          <p:cNvSpPr txBox="1"/>
          <p:nvPr/>
        </p:nvSpPr>
        <p:spPr>
          <a:xfrm>
            <a:off x="145995" y="1548595"/>
            <a:ext cx="148273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Grow Food Not Tobacco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4758C45-FBE6-A5D0-660C-9B799E42C7AE}"/>
              </a:ext>
            </a:extLst>
          </p:cNvPr>
          <p:cNvSpPr txBox="1"/>
          <p:nvPr/>
        </p:nvSpPr>
        <p:spPr>
          <a:xfrm>
            <a:off x="751248" y="3055399"/>
            <a:ext cx="13616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Tobacco crops lead to less food on tables</a:t>
            </a:r>
            <a:endParaRPr lang="en-US" sz="6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00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F5B4AF0D85974F92F6E6E29FF7F6F7" ma:contentTypeVersion="15" ma:contentTypeDescription="Create a new document." ma:contentTypeScope="" ma:versionID="88d7cc9d348e6bb968758cab7e3e55b8">
  <xsd:schema xmlns:xsd="http://www.w3.org/2001/XMLSchema" xmlns:xs="http://www.w3.org/2001/XMLSchema" xmlns:p="http://schemas.microsoft.com/office/2006/metadata/properties" xmlns:ns2="3e0f0989-fe18-44d6-a999-82e2c9cc9021" xmlns:ns3="c28c5242-9f35-44c3-b245-6b7503083f64" targetNamespace="http://schemas.microsoft.com/office/2006/metadata/properties" ma:root="true" ma:fieldsID="aaa13541ffb2d9331096c37a25db2745" ns2:_="" ns3:_="">
    <xsd:import namespace="3e0f0989-fe18-44d6-a999-82e2c9cc9021"/>
    <xsd:import namespace="c28c5242-9f35-44c3-b245-6b7503083f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f0989-fe18-44d6-a999-82e2c9cc90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8c5242-9f35-44c3-b245-6b7503083f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1a86b-f3b8-48f3-b61e-d73337e4f47c}" ma:internalName="TaxCatchAll" ma:showField="CatchAllData" ma:web="c28c5242-9f35-44c3-b245-6b7503083f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8c5242-9f35-44c3-b245-6b7503083f64" xsi:nil="true"/>
    <lcf76f155ced4ddcb4097134ff3c332f xmlns="3e0f0989-fe18-44d6-a999-82e2c9cc9021">
      <Terms xmlns="http://schemas.microsoft.com/office/infopath/2007/PartnerControls"/>
    </lcf76f155ced4ddcb4097134ff3c332f>
    <SharedWithUsers xmlns="c28c5242-9f35-44c3-b245-6b7503083f64">
      <UserInfo>
        <DisplayName>BOUQUET, Tomislava</DisplayName>
        <AccountId>529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C4AD88-EE54-4A41-A6CE-623168304F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0f0989-fe18-44d6-a999-82e2c9cc9021"/>
    <ds:schemaRef ds:uri="c28c5242-9f35-44c3-b245-6b7503083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54062B-B450-425B-9850-8399FC07DE2E}">
  <ds:schemaRefs>
    <ds:schemaRef ds:uri="c28c5242-9f35-44c3-b245-6b7503083f6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3e0f0989-fe18-44d6-a999-82e2c9cc9021"/>
  </ds:schemaRefs>
</ds:datastoreItem>
</file>

<file path=customXml/itemProps3.xml><?xml version="1.0" encoding="utf-8"?>
<ds:datastoreItem xmlns:ds="http://schemas.openxmlformats.org/officeDocument/2006/customXml" ds:itemID="{DA5A7448-B6E0-45E0-A8E4-896033E36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53</TotalTime>
  <Words>46</Words>
  <Application>Microsoft Office PowerPoint</Application>
  <PresentationFormat>Произвольный</PresentationFormat>
  <Paragraphs>18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Mazery</dc:creator>
  <cp:lastModifiedBy>Пользователь Windows</cp:lastModifiedBy>
  <cp:revision>7</cp:revision>
  <dcterms:created xsi:type="dcterms:W3CDTF">2023-05-03T12:28:24Z</dcterms:created>
  <dcterms:modified xsi:type="dcterms:W3CDTF">2023-05-31T07:48:52Z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0x010100CAF5B4AF0D85974F92F6E6E29FF7F6F7</vt:lpwstr>
  </property>
</Properties>
</file>