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3" r:id="rId3"/>
    <p:sldId id="380" r:id="rId4"/>
    <p:sldId id="377" r:id="rId5"/>
    <p:sldId id="378" r:id="rId6"/>
    <p:sldId id="379" r:id="rId7"/>
    <p:sldId id="389" r:id="rId8"/>
    <p:sldId id="382" r:id="rId9"/>
    <p:sldId id="383" r:id="rId10"/>
    <p:sldId id="384" r:id="rId11"/>
    <p:sldId id="385" r:id="rId12"/>
    <p:sldId id="388" r:id="rId13"/>
    <p:sldId id="38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936193"/>
            <a:ext cx="4412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ЖИЗНЕДЕЯТЕЛЬНОСТИ: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КИБЕРАТАК ДО ПРАВИЛ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ДОРОГАХ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10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июль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9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38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09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774" y="1491630"/>
            <a:ext cx="8531225" cy="12961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533206" y="-1256979"/>
            <a:ext cx="858440" cy="399787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406612"/>
            <a:ext cx="3018969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3523" y="342618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862703"/>
            <a:ext cx="7832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БЕРЕГИТЕ СВОЮ ЖИЗНЬ И ВАШИХ БЛИЗКИХ!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4905" y="342421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Фильм «Первая помощь. 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Энциклопедия безопасности»</a:t>
            </a:r>
          </a:p>
        </p:txBody>
      </p:sp>
      <p:pic>
        <p:nvPicPr>
          <p:cNvPr id="1026" name="Picture 2" descr="D:\Академия управления\2026\Июнь\иллюстрации\YQR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896149"/>
            <a:ext cx="1917907" cy="19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5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8680" y="525910"/>
            <a:ext cx="6499584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60026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ДОЛИ КИБЕРПРЕСТУПЛЕНИЙ</a:t>
            </a:r>
          </a:p>
        </p:txBody>
      </p:sp>
    </p:spTree>
    <p:extLst>
      <p:ext uri="{BB962C8B-B14F-4D97-AF65-F5344CB8AC3E}">
        <p14:creationId xmlns:p14="http://schemas.microsoft.com/office/powerpoint/2010/main" val="327828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5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4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53798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45544"/>
            <a:ext cx="9001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50" b="1" dirty="0">
                <a:solidFill>
                  <a:srgbClr val="0A0A7C"/>
                </a:solidFill>
              </a:rPr>
              <a:t>СТАТИСТИКА ГИБЕЛИ НА ВОДОЕМАХ РЕСПУБЛИКИ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517548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* По информации Министерства по чрезвычайным ситуациям Республики Беларусь</a:t>
            </a:r>
            <a:endParaRPr lang="ru-RU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202277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18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22251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7496" y="218133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дорожно-транспортных происшествий с участием несовершеннолетних (январь-май 2026 г.)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95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0676" y="149320"/>
            <a:ext cx="8551803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65" y="221908"/>
            <a:ext cx="7956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БЕЗОПАСНОСТИ ДЛЯ ПЕШЕХОДОВ</a:t>
            </a:r>
          </a:p>
        </p:txBody>
      </p:sp>
    </p:spTree>
    <p:extLst>
      <p:ext uri="{BB962C8B-B14F-4D97-AF65-F5344CB8AC3E}">
        <p14:creationId xmlns:p14="http://schemas.microsoft.com/office/powerpoint/2010/main" val="4074983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12775</TotalTime>
  <Words>71</Words>
  <Application>Microsoft Office PowerPoint</Application>
  <PresentationFormat>Экран (16:9)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Борисова Елена Михайловна</cp:lastModifiedBy>
  <cp:revision>452</cp:revision>
  <dcterms:created xsi:type="dcterms:W3CDTF">2024-07-24T10:48:12Z</dcterms:created>
  <dcterms:modified xsi:type="dcterms:W3CDTF">2026-07-13T11:35:32Z</dcterms:modified>
</cp:coreProperties>
</file>